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pour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Penchons-nous sur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Des chiffres égaux répartiront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sont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pour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a:t>
            </a:r>
            <a:r>
              <a:rPr dirty="0" lang="en-US" sz="2400"/>
              <a:t> d'organisation</a:t>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